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4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14" r:id="rId1"/>
    <p:sldMasterId id="2147484317" r:id="rId2"/>
    <p:sldMasterId id="2147484326" r:id="rId3"/>
    <p:sldMasterId id="2147484315" r:id="rId4"/>
    <p:sldMasterId id="2147484316" r:id="rId5"/>
  </p:sldMasterIdLst>
  <p:notesMasterIdLst>
    <p:notesMasterId r:id="rId7"/>
  </p:notesMasterIdLst>
  <p:handoutMasterIdLst>
    <p:handoutMasterId r:id="rId8"/>
  </p:handoutMasterIdLst>
  <p:sldIdLst>
    <p:sldId id="261" r:id="rId6"/>
  </p:sldIdLst>
  <p:sldSz cx="24385588" cy="13717588"/>
  <p:notesSz cx="6858000" cy="9144000"/>
  <p:defaultTextStyle>
    <a:defPPr>
      <a:defRPr lang="ru-RU"/>
    </a:defPPr>
    <a:lvl1pPr marL="0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219047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2438092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3657139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4876186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6095230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7314277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8533324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9752371" algn="l" defTabSz="243809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C934344E-928D-9747-A758-2D473ED4398A}">
          <p14:sldIdLst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e Stanley" initials="JS" lastIdx="1" clrIdx="0">
    <p:extLst>
      <p:ext uri="{19B8F6BF-5375-455C-9EA6-DF929625EA0E}">
        <p15:presenceInfo xmlns:p15="http://schemas.microsoft.com/office/powerpoint/2012/main" userId="Joe Stanle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C71A"/>
    <a:srgbClr val="E1E1E1"/>
    <a:srgbClr val="FFFFFF"/>
    <a:srgbClr val="649FFF"/>
    <a:srgbClr val="F2F2F2"/>
    <a:srgbClr val="FAFAFA"/>
    <a:srgbClr val="242529"/>
    <a:srgbClr val="D1D9E1"/>
    <a:srgbClr val="99CC00"/>
    <a:srgbClr val="EACB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6452" autoAdjust="0"/>
  </p:normalViewPr>
  <p:slideViewPr>
    <p:cSldViewPr>
      <p:cViewPr varScale="1">
        <p:scale>
          <a:sx n="34" d="100"/>
          <a:sy n="34" d="100"/>
        </p:scale>
        <p:origin x="644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notesViewPr>
    <p:cSldViewPr>
      <p:cViewPr varScale="1">
        <p:scale>
          <a:sx n="154" d="100"/>
          <a:sy n="154" d="100"/>
        </p:scale>
        <p:origin x="4744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41B0E-0A9B-FB43-B29A-2C5A495EA0A7}" type="datetimeFigureOut">
              <a:rPr lang="ru-RU" smtClean="0">
                <a:latin typeface="Archivo Regular" charset="0"/>
              </a:rPr>
              <a:t>27.09.2019</a:t>
            </a:fld>
            <a:endParaRPr lang="ru-RU" dirty="0">
              <a:latin typeface="Archivo Regular" charset="0"/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>
              <a:latin typeface="Archivo Regular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111949-EE69-F440-BF44-484174DCC2AF}" type="slidenum">
              <a:rPr lang="ru-RU" smtClean="0">
                <a:latin typeface="Archivo Regular" charset="0"/>
              </a:rPr>
              <a:t>‹#›</a:t>
            </a:fld>
            <a:endParaRPr lang="ru-RU" dirty="0">
              <a:latin typeface="Archivo Regular" charset="0"/>
            </a:endParaRPr>
          </a:p>
        </p:txBody>
      </p:sp>
      <p:sp>
        <p:nvSpPr>
          <p:cNvPr id="6" name="Верхний колонтитул 5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>
              <a:latin typeface="Archiv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92427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chivo Regular" charset="0"/>
              </a:defRPr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chivo Regular" charset="0"/>
              </a:defRPr>
            </a:lvl1pPr>
          </a:lstStyle>
          <a:p>
            <a:fld id="{E7E03F2D-4C40-8A47-B131-FA84CE0A3C0A}" type="datetimeFigureOut">
              <a:rPr lang="ru-RU" smtClean="0"/>
              <a:pPr/>
              <a:t>27.09.2019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err="1"/>
              <a:t>Образец</a:t>
            </a:r>
            <a:r>
              <a:rPr lang="en-US" dirty="0"/>
              <a:t> </a:t>
            </a:r>
            <a:r>
              <a:rPr lang="en-US" dirty="0" err="1"/>
              <a:t>текста</a:t>
            </a:r>
            <a:endParaRPr lang="en-US" dirty="0"/>
          </a:p>
          <a:p>
            <a:pPr lvl="1"/>
            <a:r>
              <a:rPr lang="en-US" dirty="0" err="1"/>
              <a:t>Второй</a:t>
            </a:r>
            <a:r>
              <a:rPr lang="en-US" dirty="0"/>
              <a:t> </a:t>
            </a:r>
            <a:r>
              <a:rPr lang="en-US" dirty="0" err="1"/>
              <a:t>уровень</a:t>
            </a:r>
            <a:endParaRPr lang="en-US" dirty="0"/>
          </a:p>
          <a:p>
            <a:pPr lvl="2"/>
            <a:r>
              <a:rPr lang="en-US" dirty="0" err="1"/>
              <a:t>Третий</a:t>
            </a:r>
            <a:r>
              <a:rPr lang="en-US" dirty="0"/>
              <a:t> </a:t>
            </a:r>
            <a:r>
              <a:rPr lang="en-US" dirty="0" err="1"/>
              <a:t>уровень</a:t>
            </a:r>
            <a:endParaRPr lang="en-US" dirty="0"/>
          </a:p>
          <a:p>
            <a:pPr lvl="3"/>
            <a:r>
              <a:rPr lang="en-US" dirty="0" err="1"/>
              <a:t>Четвертый</a:t>
            </a:r>
            <a:r>
              <a:rPr lang="en-US" dirty="0"/>
              <a:t> </a:t>
            </a:r>
            <a:r>
              <a:rPr lang="en-US" dirty="0" err="1"/>
              <a:t>уровень</a:t>
            </a:r>
            <a:endParaRPr lang="en-US" dirty="0"/>
          </a:p>
          <a:p>
            <a:pPr lvl="4"/>
            <a:r>
              <a:rPr lang="en-US" dirty="0" err="1"/>
              <a:t>Пятый</a:t>
            </a:r>
            <a:r>
              <a:rPr lang="en-US" dirty="0"/>
              <a:t> </a:t>
            </a:r>
            <a:r>
              <a:rPr lang="en-US" dirty="0" err="1"/>
              <a:t>уровень</a:t>
            </a:r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chivo Regular" charset="0"/>
              </a:defRPr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chivo Regular" charset="0"/>
              </a:defRPr>
            </a:lvl1pPr>
          </a:lstStyle>
          <a:p>
            <a:fld id="{013FC40D-6FB9-1648-B027-EAD4E7DC4F2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807415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219047" rtl="0" eaLnBrk="1" latinLnBrk="0" hangingPunct="1">
      <a:defRPr sz="3200" b="0" i="0" kern="1200">
        <a:solidFill>
          <a:schemeClr val="tx1"/>
        </a:solidFill>
        <a:latin typeface="Archivo Regular" charset="0"/>
        <a:ea typeface="+mn-ea"/>
        <a:cs typeface="+mn-cs"/>
      </a:defRPr>
    </a:lvl1pPr>
    <a:lvl2pPr marL="1219047" algn="l" defTabSz="1219047" rtl="0" eaLnBrk="1" latinLnBrk="0" hangingPunct="1">
      <a:defRPr sz="3200" b="0" i="0" kern="1200">
        <a:solidFill>
          <a:schemeClr val="tx1"/>
        </a:solidFill>
        <a:latin typeface="Archivo Regular" charset="0"/>
        <a:ea typeface="+mn-ea"/>
        <a:cs typeface="+mn-cs"/>
      </a:defRPr>
    </a:lvl2pPr>
    <a:lvl3pPr marL="2438092" algn="l" defTabSz="1219047" rtl="0" eaLnBrk="1" latinLnBrk="0" hangingPunct="1">
      <a:defRPr sz="3200" b="0" i="0" kern="1200">
        <a:solidFill>
          <a:schemeClr val="tx1"/>
        </a:solidFill>
        <a:latin typeface="Archivo Regular" charset="0"/>
        <a:ea typeface="+mn-ea"/>
        <a:cs typeface="+mn-cs"/>
      </a:defRPr>
    </a:lvl3pPr>
    <a:lvl4pPr marL="3657139" algn="l" defTabSz="1219047" rtl="0" eaLnBrk="1" latinLnBrk="0" hangingPunct="1">
      <a:defRPr sz="3200" b="0" i="0" kern="1200">
        <a:solidFill>
          <a:schemeClr val="tx1"/>
        </a:solidFill>
        <a:latin typeface="Archivo Regular" charset="0"/>
        <a:ea typeface="+mn-ea"/>
        <a:cs typeface="+mn-cs"/>
      </a:defRPr>
    </a:lvl4pPr>
    <a:lvl5pPr marL="4876186" algn="l" defTabSz="1219047" rtl="0" eaLnBrk="1" latinLnBrk="0" hangingPunct="1">
      <a:defRPr sz="3200" b="0" i="0" kern="1200">
        <a:solidFill>
          <a:schemeClr val="tx1"/>
        </a:solidFill>
        <a:latin typeface="Archivo Regular" charset="0"/>
        <a:ea typeface="+mn-ea"/>
        <a:cs typeface="+mn-cs"/>
      </a:defRPr>
    </a:lvl5pPr>
    <a:lvl6pPr marL="6095230" algn="l" defTabSz="121904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7314277" algn="l" defTabSz="121904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8533324" algn="l" defTabSz="121904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9752371" algn="l" defTabSz="1219047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Gold 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/>
          <p:cNvSpPr/>
          <p:nvPr userDrawn="1"/>
        </p:nvSpPr>
        <p:spPr>
          <a:xfrm>
            <a:off x="0" y="0"/>
            <a:ext cx="11127100" cy="13717588"/>
          </a:xfrm>
          <a:custGeom>
            <a:avLst/>
            <a:gdLst>
              <a:gd name="connsiteX0" fmla="*/ 0 w 11127100"/>
              <a:gd name="connsiteY0" fmla="*/ 0 h 13717588"/>
              <a:gd name="connsiteX1" fmla="*/ 11127100 w 11127100"/>
              <a:gd name="connsiteY1" fmla="*/ 0 h 13717588"/>
              <a:gd name="connsiteX2" fmla="*/ 8708318 w 11127100"/>
              <a:gd name="connsiteY2" fmla="*/ 13717588 h 13717588"/>
              <a:gd name="connsiteX3" fmla="*/ 0 w 11127100"/>
              <a:gd name="connsiteY3" fmla="*/ 13717588 h 1371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27100" h="13717588">
                <a:moveTo>
                  <a:pt x="0" y="0"/>
                </a:moveTo>
                <a:lnTo>
                  <a:pt x="11127100" y="0"/>
                </a:lnTo>
                <a:lnTo>
                  <a:pt x="8708318" y="13717588"/>
                </a:lnTo>
                <a:lnTo>
                  <a:pt x="0" y="1371758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723" y="4922008"/>
            <a:ext cx="5553398" cy="35369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2120786" y="4592117"/>
            <a:ext cx="10369152" cy="2693045"/>
          </a:xfrm>
        </p:spPr>
        <p:txBody>
          <a:bodyPr anchor="b" anchorCtr="0"/>
          <a:lstStyle>
            <a:lvl1pPr>
              <a:defRPr b="1" i="0" cap="all" normalizeH="0" baseline="0">
                <a:latin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6" name="Text Placeholder 5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2120786" y="7573194"/>
            <a:ext cx="10369152" cy="1800200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886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" grpId="0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977" userDrawn="1">
          <p15:clr>
            <a:srgbClr val="FBAE40"/>
          </p15:clr>
        </p15:guide>
        <p15:guide id="2" pos="12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711825" y="5715794"/>
            <a:ext cx="17066145" cy="5181600"/>
          </a:xfrm>
        </p:spPr>
        <p:txBody>
          <a:bodyPr numCol="3" spcCol="914400"/>
          <a:lstStyle>
            <a:lvl1pPr marL="0" marR="0" indent="0" algn="l" defTabSz="2438462" rtl="0" eaLnBrk="1" fontAlgn="auto" latinLnBrk="0" hangingPunct="1">
              <a:lnSpc>
                <a:spcPts val="4300"/>
              </a:lnSpc>
              <a:spcBef>
                <a:spcPts val="0"/>
              </a:spcBef>
              <a:spcAft>
                <a:spcPts val="2500"/>
              </a:spcAft>
              <a:buClrTx/>
              <a:buSzTx/>
              <a:buFont typeface="Arial" panose="020B0604020202020204" pitchFamily="34" charset="0"/>
              <a:buNone/>
              <a:tabLst/>
              <a:defRPr lang="en-US" sz="2800" b="0" i="0" baseline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92454" y="2521471"/>
            <a:ext cx="21032788" cy="1218282"/>
          </a:xfrm>
        </p:spPr>
        <p:txBody>
          <a:bodyPr/>
          <a:lstStyle/>
          <a:p>
            <a:r>
              <a:rPr lang="en-US" dirty="0"/>
              <a:t>CLICK TO ADD HEADLINE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18989" y="3906466"/>
            <a:ext cx="15554325" cy="83099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5400" b="1" cap="all" baseline="0"/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711825" y="11506994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Grid 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 flipH="1">
            <a:off x="17821142" y="0"/>
            <a:ext cx="6564449" cy="68587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0" name="Прямоугольник 9"/>
          <p:cNvSpPr/>
          <p:nvPr userDrawn="1"/>
        </p:nvSpPr>
        <p:spPr>
          <a:xfrm flipH="1">
            <a:off x="11256690" y="0"/>
            <a:ext cx="6564449" cy="68587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8" name="Прямоугольник 17"/>
          <p:cNvSpPr/>
          <p:nvPr userDrawn="1"/>
        </p:nvSpPr>
        <p:spPr>
          <a:xfrm flipH="1">
            <a:off x="11256690" y="6858794"/>
            <a:ext cx="6564449" cy="685879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92454" y="2521471"/>
            <a:ext cx="8812108" cy="2462213"/>
          </a:xfrm>
        </p:spPr>
        <p:txBody>
          <a:bodyPr/>
          <a:lstStyle>
            <a:lvl1pPr>
              <a:defRPr sz="8000" b="1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HEADLINE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292455" y="5411004"/>
            <a:ext cx="7948011" cy="4757713"/>
          </a:xfrm>
        </p:spPr>
        <p:txBody>
          <a:bodyPr/>
          <a:lstStyle>
            <a:lvl1pPr marL="0" indent="0">
              <a:buNone/>
              <a:defRPr lang="en-US" sz="3300" b="0" i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12120786" y="7789861"/>
            <a:ext cx="4824536" cy="4962897"/>
          </a:xfrm>
        </p:spPr>
        <p:txBody>
          <a:bodyPr numCol="1" spcCol="914400"/>
          <a:lstStyle>
            <a:lvl1pPr marL="0" indent="0">
              <a:lnSpc>
                <a:spcPts val="4300"/>
              </a:lnSpc>
              <a:buNone/>
              <a:defRPr lang="en-US" sz="2500" b="0" i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18757243" y="7789861"/>
            <a:ext cx="4824536" cy="4962897"/>
          </a:xfrm>
        </p:spPr>
        <p:txBody>
          <a:bodyPr numCol="1" spcCol="914400"/>
          <a:lstStyle>
            <a:lvl1pPr marL="0" indent="0">
              <a:lnSpc>
                <a:spcPts val="4300"/>
              </a:lnSpc>
              <a:buNone/>
              <a:defRPr lang="en-US" sz="2500" b="0" i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12120786" y="947949"/>
            <a:ext cx="4824536" cy="4962897"/>
          </a:xfrm>
        </p:spPr>
        <p:txBody>
          <a:bodyPr numCol="1" spcCol="914400"/>
          <a:lstStyle>
            <a:lvl1pPr marL="0" indent="0">
              <a:lnSpc>
                <a:spcPts val="4300"/>
              </a:lnSpc>
              <a:buNone/>
              <a:defRPr lang="en-US" sz="2500" b="0" i="0" smtClean="0">
                <a:solidFill>
                  <a:schemeClr val="bg1"/>
                </a:solidFill>
                <a:effectLst/>
                <a:latin typeface="Franklin Gothic Book" panose="020B05030201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18757243" y="947949"/>
            <a:ext cx="4824536" cy="4962897"/>
          </a:xfrm>
        </p:spPr>
        <p:txBody>
          <a:bodyPr numCol="1" spcCol="914400"/>
          <a:lstStyle>
            <a:lvl1pPr marL="0" indent="0">
              <a:lnSpc>
                <a:spcPts val="4300"/>
              </a:lnSpc>
              <a:buNone/>
              <a:defRPr lang="en-US" sz="2500" b="0" i="0" smtClean="0">
                <a:solidFill>
                  <a:schemeClr val="bg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1292454" y="10579898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Grid 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3"/>
          <p:cNvSpPr>
            <a:spLocks noGrp="1"/>
          </p:cNvSpPr>
          <p:nvPr>
            <p:ph type="body" sz="quarter" idx="14" hasCustomPrompt="1"/>
          </p:nvPr>
        </p:nvSpPr>
        <p:spPr>
          <a:xfrm>
            <a:off x="1419214" y="6996938"/>
            <a:ext cx="6268502" cy="5262457"/>
          </a:xfrm>
          <a:prstGeom prst="rect">
            <a:avLst/>
          </a:prstGeom>
        </p:spPr>
        <p:txBody>
          <a:bodyPr/>
          <a:lstStyle>
            <a:lvl1pPr>
              <a:defRPr lang="en-US" sz="2200" b="0" i="0" baseline="0" dirty="0">
                <a:solidFill>
                  <a:schemeClr val="tx2"/>
                </a:solidFill>
                <a:latin typeface="Archivo Regular" charset="0"/>
                <a:ea typeface="Archivo Regular" charset="0"/>
                <a:cs typeface="Archivo Regular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7" name="Прямоугольник 6"/>
          <p:cNvSpPr/>
          <p:nvPr userDrawn="1"/>
        </p:nvSpPr>
        <p:spPr>
          <a:xfrm rot="10800000" flipH="1">
            <a:off x="0" y="6858794"/>
            <a:ext cx="12192794" cy="68587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0" name="Прямоугольник 9"/>
          <p:cNvSpPr/>
          <p:nvPr userDrawn="1"/>
        </p:nvSpPr>
        <p:spPr>
          <a:xfrm rot="10800000" flipH="1">
            <a:off x="12192794" y="6858794"/>
            <a:ext cx="12192794" cy="68587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8" name="Прямоугольник 17"/>
          <p:cNvSpPr/>
          <p:nvPr userDrawn="1"/>
        </p:nvSpPr>
        <p:spPr>
          <a:xfrm rot="10800000" flipH="1">
            <a:off x="12192794" y="0"/>
            <a:ext cx="12192794" cy="685879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419210" y="8154938"/>
            <a:ext cx="8829368" cy="4078039"/>
          </a:xfrm>
        </p:spPr>
        <p:txBody>
          <a:bodyPr/>
          <a:lstStyle>
            <a:lvl1pPr marL="0" indent="0">
              <a:buNone/>
              <a:defRPr lang="en-US" sz="3300" b="0" i="0" smtClean="0">
                <a:solidFill>
                  <a:schemeClr val="bg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13776970" y="8154938"/>
            <a:ext cx="8829368" cy="4078039"/>
          </a:xfrm>
        </p:spPr>
        <p:txBody>
          <a:bodyPr/>
          <a:lstStyle>
            <a:lvl1pPr marL="0" indent="0">
              <a:buNone/>
              <a:defRPr lang="en-US" sz="3300" b="0" i="0" smtClean="0">
                <a:solidFill>
                  <a:schemeClr val="bg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13776970" y="1386186"/>
            <a:ext cx="8829368" cy="4078039"/>
          </a:xfrm>
        </p:spPr>
        <p:txBody>
          <a:bodyPr/>
          <a:lstStyle>
            <a:lvl1pPr marL="0" indent="0">
              <a:buNone/>
              <a:defRPr lang="en-US" sz="3300" b="0" i="0" smtClean="0">
                <a:solidFill>
                  <a:schemeClr val="tx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19586" y="2521470"/>
            <a:ext cx="10180260" cy="2436564"/>
          </a:xfrm>
        </p:spPr>
        <p:txBody>
          <a:bodyPr/>
          <a:lstStyle>
            <a:lvl1pPr>
              <a:defRPr sz="8000"/>
            </a:lvl1pPr>
          </a:lstStyle>
          <a:p>
            <a:r>
              <a:rPr lang="en-US" dirty="0"/>
              <a:t>CLICK TO ADD HEADLINE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Grid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 userDrawn="1"/>
        </p:nvSpPr>
        <p:spPr>
          <a:xfrm rot="10800000">
            <a:off x="0" y="6858794"/>
            <a:ext cx="12192794" cy="685879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18" name="Прямоугольник 17"/>
          <p:cNvSpPr/>
          <p:nvPr userDrawn="1"/>
        </p:nvSpPr>
        <p:spPr>
          <a:xfrm rot="10800000" flipH="1">
            <a:off x="12192794" y="0"/>
            <a:ext cx="12192794" cy="137175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800" b="0" i="0" dirty="0">
              <a:latin typeface="Archivo Regular" charset="0"/>
            </a:endParaRP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419210" y="8154938"/>
            <a:ext cx="8829368" cy="4078039"/>
          </a:xfrm>
        </p:spPr>
        <p:txBody>
          <a:bodyPr/>
          <a:lstStyle>
            <a:lvl1pPr marL="0" indent="0">
              <a:buNone/>
              <a:defRPr lang="en-US" sz="3300" b="0" i="0" smtClean="0">
                <a:solidFill>
                  <a:schemeClr val="tx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13876825" y="1992287"/>
            <a:ext cx="8829368" cy="9515425"/>
          </a:xfrm>
        </p:spPr>
        <p:txBody>
          <a:bodyPr/>
          <a:lstStyle>
            <a:lvl1pPr marL="0" marR="0" indent="0" algn="l" defTabSz="2438462" rtl="0" eaLnBrk="1" fontAlgn="auto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300" b="0" i="0" smtClean="0">
                <a:solidFill>
                  <a:schemeClr val="bg1"/>
                </a:solidFill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</a:t>
            </a:r>
            <a:r>
              <a:rPr lang="en-US" dirty="0"/>
              <a:t>.</a:t>
            </a:r>
            <a:r>
              <a:rPr lang="en-US" dirty="0">
                <a:effectLst/>
                <a:latin typeface="Helvetica" charset="0"/>
              </a:rPr>
              <a:t>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.</a:t>
            </a:r>
            <a:endParaRPr lang="en-US" dirty="0">
              <a:effectLst/>
              <a:latin typeface="Helvetica" charset="0"/>
            </a:endParaRPr>
          </a:p>
        </p:txBody>
      </p:sp>
      <p:sp>
        <p:nvSpPr>
          <p:cNvPr id="7" name="Title 2"/>
          <p:cNvSpPr>
            <a:spLocks noGrp="1"/>
          </p:cNvSpPr>
          <p:nvPr>
            <p:ph type="title" hasCustomPrompt="1"/>
          </p:nvPr>
        </p:nvSpPr>
        <p:spPr>
          <a:xfrm>
            <a:off x="1319586" y="2521470"/>
            <a:ext cx="10180260" cy="2436564"/>
          </a:xfrm>
        </p:spPr>
        <p:txBody>
          <a:bodyPr/>
          <a:lstStyle>
            <a:lvl1pPr>
              <a:defRPr sz="8000"/>
            </a:lvl1pPr>
          </a:lstStyle>
          <a:p>
            <a:r>
              <a:rPr lang="en-US" dirty="0"/>
              <a:t>CLICK TO ADD HEADLINE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Intro 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24385588" cy="13717588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lnSpc>
                <a:spcPts val="2500"/>
              </a:lnSpc>
              <a:spcBef>
                <a:spcPts val="0"/>
              </a:spcBef>
              <a:buNone/>
              <a:defRPr sz="180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3" name="Title 32"/>
          <p:cNvSpPr>
            <a:spLocks noGrp="1"/>
          </p:cNvSpPr>
          <p:nvPr>
            <p:ph type="title" hasCustomPrompt="1"/>
          </p:nvPr>
        </p:nvSpPr>
        <p:spPr>
          <a:xfrm>
            <a:off x="0" y="7650882"/>
            <a:ext cx="24385588" cy="1800493"/>
          </a:xfrm>
        </p:spPr>
        <p:txBody>
          <a:bodyPr anchor="b" anchorCtr="0"/>
          <a:lstStyle>
            <a:lvl1pPr algn="ctr">
              <a:defRPr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40" name="Text Placeholder 39"/>
          <p:cNvSpPr>
            <a:spLocks noGrp="1"/>
          </p:cNvSpPr>
          <p:nvPr>
            <p:ph type="body" sz="quarter" idx="21" hasCustomPrompt="1"/>
          </p:nvPr>
        </p:nvSpPr>
        <p:spPr>
          <a:xfrm>
            <a:off x="0" y="9434826"/>
            <a:ext cx="24385588" cy="1107996"/>
          </a:xfrm>
        </p:spPr>
        <p:txBody>
          <a:bodyPr wrap="square">
            <a:spAutoFit/>
          </a:bodyPr>
          <a:lstStyle>
            <a:lvl1pPr algn="ctr">
              <a:defRPr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Intro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>
          <a:xfrm rot="660000">
            <a:off x="-1256206" y="-419358"/>
            <a:ext cx="3042063" cy="14056875"/>
          </a:xfrm>
          <a:custGeom>
            <a:avLst/>
            <a:gdLst>
              <a:gd name="connsiteX0" fmla="*/ 0 w 3042063"/>
              <a:gd name="connsiteY0" fmla="*/ 591318 h 14056875"/>
              <a:gd name="connsiteX1" fmla="*/ 3042063 w 3042063"/>
              <a:gd name="connsiteY1" fmla="*/ 0 h 14056875"/>
              <a:gd name="connsiteX2" fmla="*/ 3042063 w 3042063"/>
              <a:gd name="connsiteY2" fmla="*/ 13974336 h 14056875"/>
              <a:gd name="connsiteX3" fmla="*/ 2617439 w 3042063"/>
              <a:gd name="connsiteY3" fmla="*/ 14056875 h 14056875"/>
              <a:gd name="connsiteX4" fmla="*/ 0 w 3042063"/>
              <a:gd name="connsiteY4" fmla="*/ 591318 h 14056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2063" h="14056875">
                <a:moveTo>
                  <a:pt x="0" y="591318"/>
                </a:moveTo>
                <a:lnTo>
                  <a:pt x="3042063" y="0"/>
                </a:lnTo>
                <a:lnTo>
                  <a:pt x="3042063" y="13974336"/>
                </a:lnTo>
                <a:lnTo>
                  <a:pt x="2617439" y="14056875"/>
                </a:lnTo>
                <a:lnTo>
                  <a:pt x="0" y="591318"/>
                </a:lnTo>
                <a:close/>
              </a:path>
            </a:pathLst>
          </a:custGeom>
          <a:solidFill>
            <a:srgbClr val="FBC7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242" y="0"/>
            <a:ext cx="901048" cy="18902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11" name="Text Placeholder 39"/>
          <p:cNvSpPr>
            <a:spLocks noGrp="1"/>
          </p:cNvSpPr>
          <p:nvPr>
            <p:ph type="body" sz="quarter" idx="21" hasCustomPrompt="1"/>
          </p:nvPr>
        </p:nvSpPr>
        <p:spPr>
          <a:xfrm>
            <a:off x="4847978" y="6786786"/>
            <a:ext cx="14545616" cy="1107996"/>
          </a:xfrm>
        </p:spPr>
        <p:txBody>
          <a:bodyPr>
            <a:spAutoFit/>
          </a:bodyPr>
          <a:lstStyle>
            <a:lvl1pPr>
              <a:defRPr baseline="0"/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Intro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>
          <a:xfrm rot="660000">
            <a:off x="-1256206" y="-419358"/>
            <a:ext cx="3042063" cy="14056875"/>
          </a:xfrm>
          <a:custGeom>
            <a:avLst/>
            <a:gdLst>
              <a:gd name="connsiteX0" fmla="*/ 0 w 3042063"/>
              <a:gd name="connsiteY0" fmla="*/ 591318 h 14056875"/>
              <a:gd name="connsiteX1" fmla="*/ 3042063 w 3042063"/>
              <a:gd name="connsiteY1" fmla="*/ 0 h 14056875"/>
              <a:gd name="connsiteX2" fmla="*/ 3042063 w 3042063"/>
              <a:gd name="connsiteY2" fmla="*/ 13974336 h 14056875"/>
              <a:gd name="connsiteX3" fmla="*/ 2617439 w 3042063"/>
              <a:gd name="connsiteY3" fmla="*/ 14056875 h 14056875"/>
              <a:gd name="connsiteX4" fmla="*/ 0 w 3042063"/>
              <a:gd name="connsiteY4" fmla="*/ 591318 h 14056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2063" h="14056875">
                <a:moveTo>
                  <a:pt x="0" y="591318"/>
                </a:moveTo>
                <a:lnTo>
                  <a:pt x="3042063" y="0"/>
                </a:lnTo>
                <a:lnTo>
                  <a:pt x="3042063" y="13974336"/>
                </a:lnTo>
                <a:lnTo>
                  <a:pt x="2617439" y="14056875"/>
                </a:lnTo>
                <a:lnTo>
                  <a:pt x="0" y="591318"/>
                </a:lnTo>
                <a:close/>
              </a:path>
            </a:pathLst>
          </a:custGeom>
          <a:solidFill>
            <a:srgbClr val="FBC7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242" y="0"/>
            <a:ext cx="901048" cy="1890242"/>
          </a:xfrm>
          <a:prstGeom prst="rect">
            <a:avLst/>
          </a:prstGeom>
        </p:spPr>
      </p:pic>
      <p:sp>
        <p:nvSpPr>
          <p:cNvPr id="6" name="Title Placeholder 7"/>
          <p:cNvSpPr txBox="1">
            <a:spLocks/>
          </p:cNvSpPr>
          <p:nvPr userDrawn="1"/>
        </p:nvSpPr>
        <p:spPr>
          <a:xfrm>
            <a:off x="4919986" y="6138714"/>
            <a:ext cx="18218024" cy="1107996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 defTabSz="2438462" rtl="0" eaLnBrk="1" latinLnBrk="0" hangingPunct="1">
              <a:spcBef>
                <a:spcPct val="0"/>
              </a:spcBef>
              <a:buNone/>
              <a:defRPr sz="11700" kern="1200">
                <a:solidFill>
                  <a:schemeClr val="tx1"/>
                </a:solidFill>
                <a:latin typeface="Archivo Black" charset="0"/>
                <a:ea typeface="Archivo Black" charset="0"/>
                <a:cs typeface="Archivo Black" charset="0"/>
              </a:defRPr>
            </a:lvl1pPr>
          </a:lstStyle>
          <a:p>
            <a:r>
              <a:rPr lang="en-US" sz="7200" dirty="0"/>
              <a:t>CLICK TO EDIT SUB HEADLINE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847978" y="5002842"/>
            <a:ext cx="18218024" cy="180049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0" name="Text Placeholder 39"/>
          <p:cNvSpPr>
            <a:spLocks noGrp="1"/>
          </p:cNvSpPr>
          <p:nvPr>
            <p:ph type="body" sz="quarter" idx="21" hasCustomPrompt="1"/>
          </p:nvPr>
        </p:nvSpPr>
        <p:spPr>
          <a:xfrm>
            <a:off x="4847978" y="6786786"/>
            <a:ext cx="14545616" cy="1107996"/>
          </a:xfrm>
        </p:spPr>
        <p:txBody>
          <a:bodyPr>
            <a:sp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Intro Dark I Patter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4" name="Text Placeholder 39"/>
          <p:cNvSpPr>
            <a:spLocks noGrp="1"/>
          </p:cNvSpPr>
          <p:nvPr>
            <p:ph type="body" sz="quarter" idx="21" hasCustomPrompt="1"/>
          </p:nvPr>
        </p:nvSpPr>
        <p:spPr>
          <a:xfrm>
            <a:off x="4847978" y="6786786"/>
            <a:ext cx="14545616" cy="1107996"/>
          </a:xfrm>
        </p:spPr>
        <p:txBody>
          <a:bodyPr>
            <a:sp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Intro Light I Pattern">
    <p:bg>
      <p:bgPr>
        <a:blipFill dpi="0" rotWithShape="1">
          <a:blip r:embed="rId2">
            <a:alphaModFix amt="5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Text Placeholder 39"/>
          <p:cNvSpPr>
            <a:spLocks noGrp="1"/>
          </p:cNvSpPr>
          <p:nvPr>
            <p:ph type="body" sz="quarter" idx="21" hasCustomPrompt="1"/>
          </p:nvPr>
        </p:nvSpPr>
        <p:spPr>
          <a:xfrm>
            <a:off x="4847978" y="6786786"/>
            <a:ext cx="14545616" cy="1107996"/>
          </a:xfrm>
        </p:spPr>
        <p:txBody>
          <a:bodyPr>
            <a:spAutoFit/>
          </a:bodyPr>
          <a:lstStyle>
            <a:lvl1pPr>
              <a:defRPr baseline="0"/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0" y="0"/>
            <a:ext cx="13716000" cy="13716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 Or, drag a photo on to this box.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952490" y="3276547"/>
            <a:ext cx="8136904" cy="2049792"/>
          </a:xfrm>
        </p:spPr>
        <p:txBody>
          <a:bodyPr/>
          <a:lstStyle/>
          <a:p>
            <a:r>
              <a:rPr lang="en-US" dirty="0"/>
              <a:t>Click to edit Headline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14982341" y="6463061"/>
            <a:ext cx="8137525" cy="3877985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en-US" dirty="0"/>
              <a:t>Click to add text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4952490" y="5410994"/>
            <a:ext cx="8197229" cy="67710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400" b="1" cap="all" baseline="0"/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4983135" y="10882058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  <p:extLst>
      <p:ext uri="{BB962C8B-B14F-4D97-AF65-F5344CB8AC3E}">
        <p14:creationId xmlns:p14="http://schemas.microsoft.com/office/powerpoint/2010/main" val="1838010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Black 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/>
          <p:cNvSpPr/>
          <p:nvPr userDrawn="1"/>
        </p:nvSpPr>
        <p:spPr>
          <a:xfrm>
            <a:off x="0" y="0"/>
            <a:ext cx="11127100" cy="13717588"/>
          </a:xfrm>
          <a:custGeom>
            <a:avLst/>
            <a:gdLst>
              <a:gd name="connsiteX0" fmla="*/ 0 w 11127100"/>
              <a:gd name="connsiteY0" fmla="*/ 0 h 13717588"/>
              <a:gd name="connsiteX1" fmla="*/ 11127100 w 11127100"/>
              <a:gd name="connsiteY1" fmla="*/ 0 h 13717588"/>
              <a:gd name="connsiteX2" fmla="*/ 8708318 w 11127100"/>
              <a:gd name="connsiteY2" fmla="*/ 13717588 h 13717588"/>
              <a:gd name="connsiteX3" fmla="*/ 0 w 11127100"/>
              <a:gd name="connsiteY3" fmla="*/ 13717588 h 1371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27100" h="13717588">
                <a:moveTo>
                  <a:pt x="0" y="0"/>
                </a:moveTo>
                <a:lnTo>
                  <a:pt x="11127100" y="0"/>
                </a:lnTo>
                <a:lnTo>
                  <a:pt x="8708318" y="13717588"/>
                </a:lnTo>
                <a:lnTo>
                  <a:pt x="0" y="1371758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2120786" y="4572794"/>
            <a:ext cx="10297144" cy="2693045"/>
          </a:xfrm>
        </p:spPr>
        <p:txBody>
          <a:bodyPr anchor="b" anchorCtr="0"/>
          <a:lstStyle>
            <a:lvl1pPr>
              <a:defRPr b="1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2113939" y="7553871"/>
            <a:ext cx="10303991" cy="1800200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667E11-21B5-5643-A366-C2095A2E9B8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359" y="4908408"/>
            <a:ext cx="5596346" cy="3564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3" grpId="0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Grid Lar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0" y="0"/>
            <a:ext cx="6858000" cy="6858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9" name="Picture Placeholder 5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0" y="6858000"/>
            <a:ext cx="6858000" cy="6858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0" name="Picture Placeholder 5"/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6858000" y="0"/>
            <a:ext cx="6858000" cy="6858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1" name="Picture Placeholder 5"/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6858000" y="6858000"/>
            <a:ext cx="6858000" cy="6858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935994" y="3276547"/>
            <a:ext cx="8136904" cy="2049792"/>
          </a:xfrm>
        </p:spPr>
        <p:txBody>
          <a:bodyPr/>
          <a:lstStyle/>
          <a:p>
            <a:r>
              <a:rPr lang="en-US" dirty="0"/>
              <a:t>Click to </a:t>
            </a:r>
            <a:r>
              <a:rPr lang="en-US"/>
              <a:t>edit Headline</a:t>
            </a:r>
            <a:endParaRPr lang="en-US" dirty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14982341" y="6463061"/>
            <a:ext cx="8137525" cy="379956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4952490" y="5410994"/>
            <a:ext cx="8197229" cy="67710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400" b="1" cap="all" baseline="0"/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4982341" y="10897394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Grid With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0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4" name="Picture Placeholder 5"/>
          <p:cNvSpPr>
            <a:spLocks noGrp="1" noChangeAspect="1"/>
          </p:cNvSpPr>
          <p:nvPr>
            <p:ph type="pic" sz="quarter" idx="11" hasCustomPrompt="1"/>
          </p:nvPr>
        </p:nvSpPr>
        <p:spPr>
          <a:xfrm>
            <a:off x="4572000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5" name="Picture Placeholder 5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9144000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6" name="Picture Placeholder 5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0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7" name="Picture Placeholder 5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572000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8" name="Picture Placeholder 5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9144000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19" name="Picture Placeholder 5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0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0" name="Picture Placeholder 5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4572000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1" name="Picture Placeholder 5"/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9144000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i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952490" y="3276547"/>
            <a:ext cx="8136904" cy="2049792"/>
          </a:xfrm>
        </p:spPr>
        <p:txBody>
          <a:bodyPr/>
          <a:lstStyle>
            <a:lvl1pPr>
              <a:defRPr b="1" baseline="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Headline</a:t>
            </a:r>
          </a:p>
        </p:txBody>
      </p:sp>
      <p:sp>
        <p:nvSpPr>
          <p:cNvPr id="25" name="Text Placeholder 8"/>
          <p:cNvSpPr>
            <a:spLocks noGrp="1"/>
          </p:cNvSpPr>
          <p:nvPr>
            <p:ph type="body" sz="quarter" idx="23" hasCustomPrompt="1"/>
          </p:nvPr>
        </p:nvSpPr>
        <p:spPr>
          <a:xfrm>
            <a:off x="14982341" y="6463061"/>
            <a:ext cx="8137525" cy="379956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.</a:t>
            </a:r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4952490" y="5410994"/>
            <a:ext cx="8197229" cy="677108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400" b="1" cap="all" baseline="0"/>
            </a:lvl1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14982341" y="10844335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  <p:extLst>
      <p:ext uri="{BB962C8B-B14F-4D97-AF65-F5344CB8AC3E}">
        <p14:creationId xmlns:p14="http://schemas.microsoft.com/office/powerpoint/2010/main" val="171658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hoto Gri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743522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5" name="Picture Placeholder 5"/>
          <p:cNvSpPr>
            <a:spLocks noGrp="1" noChangeAspect="1"/>
          </p:cNvSpPr>
          <p:nvPr>
            <p:ph type="pic" sz="quarter" idx="11" hasCustomPrompt="1"/>
          </p:nvPr>
        </p:nvSpPr>
        <p:spPr>
          <a:xfrm>
            <a:off x="5315522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6" name="Picture Placeholder 5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9887522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7" name="Picture Placeholder 5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14459522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8" name="Picture Placeholder 5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19031522" y="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39" name="Picture Placeholder 5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743522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0" name="Picture Placeholder 5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5315522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1" name="Picture Placeholder 5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9887522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2" name="Picture Placeholder 5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14459522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3" name="Picture Placeholder 5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19031522" y="4572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4" name="Picture Placeholder 5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743522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 dirty="0"/>
              <a:t>Click icon to 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5" name="Picture Placeholder 5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5315522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6" name="Picture Placeholder 5"/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9887522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7" name="Picture Placeholder 5"/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14459522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48" name="Picture Placeholder 5"/>
          <p:cNvSpPr>
            <a:spLocks noGrp="1" noChangeAspect="1"/>
          </p:cNvSpPr>
          <p:nvPr>
            <p:ph type="pic" sz="quarter" idx="24" hasCustomPrompt="1"/>
          </p:nvPr>
        </p:nvSpPr>
        <p:spPr>
          <a:xfrm>
            <a:off x="19031522" y="9144000"/>
            <a:ext cx="4572000" cy="4572000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18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/>
              <a:t>Click icon to </a:t>
            </a:r>
            <a:r>
              <a:rPr lang="en-US" dirty="0"/>
              <a:t>add photo.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</p:spTree>
    <p:extLst>
      <p:ext uri="{BB962C8B-B14F-4D97-AF65-F5344CB8AC3E}">
        <p14:creationId xmlns:p14="http://schemas.microsoft.com/office/powerpoint/2010/main" val="558294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3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3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/>
          <p:cNvSpPr>
            <a:spLocks noGrp="1"/>
          </p:cNvSpPr>
          <p:nvPr>
            <p:ph type="pic" sz="quarter" idx="22" hasCustomPrompt="1"/>
          </p:nvPr>
        </p:nvSpPr>
        <p:spPr>
          <a:xfrm>
            <a:off x="0" y="0"/>
            <a:ext cx="24385588" cy="13717588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buNone/>
              <a:defRPr sz="3200" b="0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r>
              <a:rPr lang="en-US" dirty="0"/>
              <a:t>Click icon to add photo. Or, drag your photo on to this box. 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</p:spTree>
    <p:extLst>
      <p:ext uri="{BB962C8B-B14F-4D97-AF65-F5344CB8AC3E}">
        <p14:creationId xmlns:p14="http://schemas.microsoft.com/office/powerpoint/2010/main" val="3556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dia Placeholder 5"/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24385588" cy="13717588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vert="horz" wrap="none" lIns="0" rIns="0" anchor="t" anchorCtr="0">
            <a:noAutofit/>
          </a:bodyPr>
          <a:lstStyle>
            <a:lvl1pPr marL="0" indent="0" algn="ctr">
              <a:buNone/>
              <a:defRPr sz="9600" b="0" baseline="0">
                <a:solidFill>
                  <a:schemeClr val="tx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marL="914424" marR="0" lvl="0" indent="-914424" algn="l" defTabSz="243846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Icon to add Video</a:t>
            </a:r>
          </a:p>
        </p:txBody>
      </p:sp>
    </p:spTree>
    <p:extLst>
      <p:ext uri="{BB962C8B-B14F-4D97-AF65-F5344CB8AC3E}">
        <p14:creationId xmlns:p14="http://schemas.microsoft.com/office/powerpoint/2010/main" val="1673881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e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0" y="9955138"/>
            <a:ext cx="24385588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ctr" defTabSz="243846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634" algn="l"/>
              </a:tabLst>
              <a:defRPr sz="9600" b="1" i="0" cap="all" baseline="0">
                <a:solidFill>
                  <a:schemeClr val="tx1"/>
                </a:solidFill>
                <a:latin typeface="Franklin Gothic Demi" panose="020B0703020102020204" pitchFamily="34" charset="0"/>
                <a:ea typeface="Franklin Gothic Demi" panose="020B0703020102020204" pitchFamily="34" charset="0"/>
                <a:cs typeface="Franklin Gothic Demi" panose="020B0703020102020204" pitchFamily="34" charset="0"/>
              </a:defRPr>
            </a:lvl1pPr>
          </a:lstStyle>
          <a:p>
            <a:r>
              <a:rPr lang="en-US" dirty="0"/>
              <a:t>Click to add text</a:t>
            </a:r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FD00D4-5040-2048-9891-F59812A2EFB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381" y="3146245"/>
            <a:ext cx="6226825" cy="39658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791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Pattern O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0680626" y="2034258"/>
            <a:ext cx="0" cy="964907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120786" y="4554538"/>
            <a:ext cx="10513168" cy="2693045"/>
          </a:xfrm>
        </p:spPr>
        <p:txBody>
          <a:bodyPr anchor="b" anchorCtr="0"/>
          <a:lstStyle>
            <a:lvl1pPr>
              <a:defRPr b="1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2120786" y="7535615"/>
            <a:ext cx="10513168" cy="1800200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solidFill>
                  <a:schemeClr val="bg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247386-28DE-7E47-97E0-7C2CCC4B9D7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140" y="5016240"/>
            <a:ext cx="5596346" cy="3564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build="p">
        <p:tmplLst>
          <p:tmpl lvl="1">
            <p:tnLst>
              <p:par>
                <p:cTn presetID="1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Pattern Tw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0" y="9485669"/>
            <a:ext cx="24385588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ctr" defTabSz="243846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634" algn="l"/>
              </a:tabLst>
              <a:defRPr sz="9600" b="1" i="0" cap="all" baseline="0">
                <a:solidFill>
                  <a:schemeClr val="accent3"/>
                </a:solidFill>
                <a:latin typeface="Franklin Gothic Demi" panose="020B0603020102020204" pitchFamily="34" charset="0"/>
                <a:ea typeface="Franklin Gothic Demi" panose="020B0603020102020204" pitchFamily="34" charset="0"/>
                <a:cs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TITLE</a:t>
            </a:r>
            <a:endParaRPr lang="ru-RU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0973991"/>
            <a:ext cx="24385588" cy="92589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6000" b="1" i="0" cap="all" baseline="0">
                <a:solidFill>
                  <a:schemeClr val="bg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  <a:lvl2pPr marL="1219229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2pPr>
            <a:lvl3pPr marL="2438461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3pPr>
            <a:lvl4pPr marL="3657692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4pPr>
            <a:lvl5pPr marL="4876922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64C4B9-CB78-7A46-B21D-7CFDF059179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381" y="3124994"/>
            <a:ext cx="6226825" cy="39658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6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With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20" hasCustomPrompt="1"/>
          </p:nvPr>
        </p:nvSpPr>
        <p:spPr>
          <a:xfrm>
            <a:off x="10680626" y="0"/>
            <a:ext cx="13704962" cy="13717588"/>
          </a:xfrm>
          <a:prstGeom prst="rect">
            <a:avLst/>
          </a:prstGeom>
          <a:pattFill prst="lgCheck">
            <a:fgClr>
              <a:schemeClr val="tx2">
                <a:lumMod val="10000"/>
                <a:lumOff val="90000"/>
              </a:schemeClr>
            </a:fgClr>
            <a:bgClr>
              <a:schemeClr val="bg1"/>
            </a:bgClr>
          </a:pattFill>
        </p:spPr>
        <p:txBody>
          <a:bodyPr tIns="1005840">
            <a:normAutofit/>
          </a:bodyPr>
          <a:lstStyle>
            <a:lvl1pPr marL="0" indent="0" algn="ctr">
              <a:lnSpc>
                <a:spcPts val="2500"/>
              </a:lnSpc>
              <a:spcBef>
                <a:spcPts val="0"/>
              </a:spcBef>
              <a:buNone/>
              <a:defRPr sz="1800" b="0" i="0" cap="all" baseline="0">
                <a:latin typeface="Franklin Gothic Book Regular"/>
                <a:ea typeface="Franklin Gothic Book Regular"/>
                <a:cs typeface="Franklin Gothic Book Regular"/>
              </a:defRPr>
            </a:lvl1pPr>
          </a:lstStyle>
          <a:p>
            <a:r>
              <a:rPr lang="en-US" dirty="0"/>
              <a:t>Click icon to add photo.</a:t>
            </a:r>
            <a:br>
              <a:rPr lang="en-US" dirty="0"/>
            </a:br>
            <a:r>
              <a:rPr lang="en-US" dirty="0"/>
              <a:t>To change photo, delete it and a new placeholder will appear.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120786" y="5334794"/>
            <a:ext cx="10513168" cy="1346522"/>
          </a:xfrm>
        </p:spPr>
        <p:txBody>
          <a:bodyPr anchor="b" anchorCtr="0"/>
          <a:lstStyle>
            <a:lvl1pPr>
              <a:defRPr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2120786" y="6969348"/>
            <a:ext cx="10513168" cy="1800200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solidFill>
                  <a:schemeClr val="bg1"/>
                </a:solidFill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FA3730-6395-AC44-82F6-18C947DD89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140" y="5016239"/>
            <a:ext cx="5596346" cy="3564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build="p">
        <p:tmplLst>
          <p:tmpl lvl="1">
            <p:tnLst>
              <p:par>
                <p:cTn presetID="1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Minimal 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0680626" y="2034258"/>
            <a:ext cx="0" cy="964907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120786" y="4554538"/>
            <a:ext cx="10513168" cy="2693045"/>
          </a:xfrm>
        </p:spPr>
        <p:txBody>
          <a:bodyPr anchor="b" anchorCtr="0"/>
          <a:lstStyle>
            <a:lvl1pPr>
              <a:defRPr b="1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2120786" y="7535615"/>
            <a:ext cx="10513168" cy="1800200"/>
          </a:xfrm>
          <a:prstGeom prst="rect">
            <a:avLst/>
          </a:prstGeom>
        </p:spPr>
        <p:txBody>
          <a:bodyPr/>
          <a:lstStyle>
            <a:lvl1pPr>
              <a:defRPr b="1" i="0" cap="all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5D21FE-C51C-FF4E-9798-03F4F2AED1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140" y="5016239"/>
            <a:ext cx="5596346" cy="3564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build="p">
        <p:tmplLst>
          <p:tmpl lvl="1">
            <p:tnLst>
              <p:par>
                <p:cTn presetID="1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+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left)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Minimal 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0" y="9485669"/>
            <a:ext cx="24385588" cy="14773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ctr" defTabSz="243846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634" algn="l"/>
              </a:tabLst>
              <a:defRPr sz="9600" b="1" i="0" cap="all" baseline="0">
                <a:solidFill>
                  <a:schemeClr val="accent3"/>
                </a:solidFill>
                <a:latin typeface="Franklin Gothic Demi" panose="020B0603020102020204" pitchFamily="34" charset="0"/>
                <a:ea typeface="Franklin Gothic Demi" panose="020B0603020102020204" pitchFamily="34" charset="0"/>
                <a:cs typeface="Franklin Gothic Demi" panose="020B0603020102020204" pitchFamily="34" charset="0"/>
              </a:defRPr>
            </a:lvl1pPr>
          </a:lstStyle>
          <a:p>
            <a:r>
              <a:rPr lang="en-US" dirty="0"/>
              <a:t>CLICK TO EDIT TITLE</a:t>
            </a:r>
            <a:endParaRPr lang="ru-RU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0973991"/>
            <a:ext cx="24385588" cy="92589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None/>
              <a:defRPr sz="6000" b="1" i="0" cap="all" baseline="0">
                <a:latin typeface="Franklin Gothic Book" panose="020B0503020102020204" pitchFamily="34" charset="0"/>
                <a:ea typeface="Franklin Gothic Book" panose="020B0503020102020204" pitchFamily="34" charset="0"/>
                <a:cs typeface="Franklin Gothic Book" panose="020B0503020102020204" pitchFamily="34" charset="0"/>
              </a:defRPr>
            </a:lvl1pPr>
            <a:lvl2pPr marL="1219229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2pPr>
            <a:lvl3pPr marL="2438461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3pPr>
            <a:lvl4pPr marL="3657692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4pPr>
            <a:lvl5pPr marL="4876922" indent="0" algn="ctr">
              <a:buNone/>
              <a:defRPr b="1" i="0">
                <a:latin typeface="Archivo" charset="0"/>
                <a:ea typeface="Archivo" charset="0"/>
                <a:cs typeface="Archivo" charset="0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A9202C-A63A-6641-9A83-07FDBB38A4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9381" y="3024048"/>
            <a:ext cx="6226825" cy="39658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6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Text">
    <p:bg>
      <p:bgPr>
        <a:solidFill>
          <a:srgbClr val="FFFFFF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HEADLINE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18989" y="3906466"/>
            <a:ext cx="15554325" cy="83099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5400" b="1" cap="all" baseline="0"/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711825" y="5922690"/>
            <a:ext cx="15986025" cy="4078039"/>
          </a:xfrm>
        </p:spPr>
        <p:txBody>
          <a:bodyPr/>
          <a:lstStyle>
            <a:lvl1pPr marL="0" marR="0" indent="0" algn="l" defTabSz="2438462" rtl="0" eaLnBrk="1" fontAlgn="auto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300" b="0" i="0" baseline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velenecto</a:t>
            </a:r>
            <a:r>
              <a:rPr lang="en-US" dirty="0"/>
              <a:t> </a:t>
            </a:r>
            <a:r>
              <a:rPr lang="en-US" dirty="0" err="1"/>
              <a:t>imus</a:t>
            </a:r>
            <a:r>
              <a:rPr lang="en-US" dirty="0"/>
              <a:t>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hariaestiis</a:t>
            </a:r>
            <a:r>
              <a:rPr lang="en-US" dirty="0"/>
              <a:t> </a:t>
            </a:r>
            <a:r>
              <a:rPr lang="en-US" dirty="0" err="1"/>
              <a:t>eosapidunt</a:t>
            </a:r>
            <a:r>
              <a:rPr lang="en-US" dirty="0"/>
              <a:t> quam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</a:t>
            </a:r>
            <a:r>
              <a:rPr lang="en-US" dirty="0" err="1"/>
              <a:t>Ut</a:t>
            </a:r>
            <a:r>
              <a:rPr lang="en-US" dirty="0"/>
              <a:t> lam, </a:t>
            </a:r>
            <a:r>
              <a:rPr lang="en-US" dirty="0" err="1"/>
              <a:t>odi</a:t>
            </a:r>
            <a:r>
              <a:rPr lang="en-US" dirty="0"/>
              <a:t> id </a:t>
            </a:r>
            <a:r>
              <a:rPr lang="en-US" dirty="0" err="1"/>
              <a:t>ea</a:t>
            </a:r>
            <a:r>
              <a:rPr lang="en-US" dirty="0"/>
              <a:t> sit et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lique</a:t>
            </a:r>
            <a:r>
              <a:rPr lang="en-US" dirty="0"/>
              <a:t> quid </a:t>
            </a:r>
            <a:r>
              <a:rPr lang="en-US" dirty="0" err="1"/>
              <a:t>modiae</a:t>
            </a:r>
            <a:r>
              <a:rPr lang="en-US" dirty="0"/>
              <a:t> </a:t>
            </a:r>
            <a:r>
              <a:rPr lang="en-US" dirty="0" err="1"/>
              <a:t>endi</a:t>
            </a:r>
            <a:r>
              <a:rPr lang="en-US" dirty="0"/>
              <a:t> </a:t>
            </a:r>
            <a:r>
              <a:rPr lang="en-US" dirty="0" err="1"/>
              <a:t>vitem</a:t>
            </a:r>
            <a:r>
              <a:rPr lang="en-US" dirty="0"/>
              <a:t> </a:t>
            </a:r>
            <a:r>
              <a:rPr lang="en-US" dirty="0" err="1"/>
              <a:t>volorit</a:t>
            </a:r>
            <a:r>
              <a:rPr lang="en-US" dirty="0"/>
              <a:t> </a:t>
            </a:r>
            <a:r>
              <a:rPr lang="en-US" dirty="0" err="1"/>
              <a:t>iorem</a:t>
            </a:r>
            <a:r>
              <a:rPr lang="en-US" dirty="0"/>
              <a:t>. Bea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eatis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accus</a:t>
            </a:r>
            <a:r>
              <a:rPr lang="en-US" dirty="0"/>
              <a:t>, ne </a:t>
            </a:r>
            <a:r>
              <a:rPr lang="en-US" dirty="0" err="1"/>
              <a:t>molenda</a:t>
            </a:r>
            <a:r>
              <a:rPr lang="en-US" dirty="0"/>
              <a:t> </a:t>
            </a:r>
            <a:r>
              <a:rPr lang="en-US" dirty="0" err="1"/>
              <a:t>invelit</a:t>
            </a:r>
            <a:r>
              <a:rPr lang="en-US" dirty="0"/>
              <a:t> </a:t>
            </a:r>
            <a:r>
              <a:rPr lang="en-US" dirty="0" err="1"/>
              <a:t>iurepudae</a:t>
            </a:r>
            <a:r>
              <a:rPr lang="en-US" dirty="0"/>
              <a:t> </a:t>
            </a:r>
            <a:r>
              <a:rPr lang="en-US" dirty="0" err="1"/>
              <a:t>maximin</a:t>
            </a:r>
            <a:r>
              <a:rPr lang="en-US" dirty="0"/>
              <a:t> </a:t>
            </a:r>
            <a:r>
              <a:rPr lang="en-US" dirty="0" err="1"/>
              <a:t>imagnate</a:t>
            </a:r>
            <a:r>
              <a:rPr lang="en-US" dirty="0"/>
              <a:t> </a:t>
            </a:r>
            <a:r>
              <a:rPr lang="en-US" dirty="0" err="1"/>
              <a:t>officima</a:t>
            </a:r>
            <a:r>
              <a:rPr lang="en-US" dirty="0"/>
              <a:t> </a:t>
            </a:r>
            <a:r>
              <a:rPr lang="en-US" dirty="0" err="1"/>
              <a:t>corruptas</a:t>
            </a:r>
            <a:r>
              <a:rPr lang="en-US" dirty="0"/>
              <a:t> </a:t>
            </a:r>
            <a:r>
              <a:rPr lang="en-US" dirty="0" err="1"/>
              <a:t>simoditam</a:t>
            </a:r>
            <a:r>
              <a:rPr lang="en-US" dirty="0"/>
              <a:t> </a:t>
            </a:r>
            <a:r>
              <a:rPr lang="en-US" dirty="0" err="1"/>
              <a:t>repersp</a:t>
            </a:r>
            <a:r>
              <a:rPr lang="en-US" dirty="0"/>
              <a:t> </a:t>
            </a:r>
            <a:r>
              <a:rPr lang="en-US" dirty="0" err="1"/>
              <a:t>erumenimi</a:t>
            </a:r>
            <a:r>
              <a:rPr lang="en-US" dirty="0"/>
              <a:t>, </a:t>
            </a:r>
            <a:r>
              <a:rPr lang="en-US" dirty="0" err="1"/>
              <a:t>sitate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. </a:t>
            </a:r>
            <a:r>
              <a:rPr lang="en-US" dirty="0" err="1"/>
              <a:t>Incias</a:t>
            </a:r>
            <a:r>
              <a:rPr lang="en-US" dirty="0"/>
              <a:t> et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ecestet</a:t>
            </a:r>
            <a:r>
              <a:rPr lang="en-US" dirty="0"/>
              <a:t>,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am </a:t>
            </a:r>
            <a:r>
              <a:rPr lang="en-US" dirty="0" err="1"/>
              <a:t>ipic</a:t>
            </a:r>
            <a:r>
              <a:rPr lang="en-US" dirty="0"/>
              <a:t> tempore </a:t>
            </a:r>
            <a:r>
              <a:rPr lang="en-US" dirty="0" err="1"/>
              <a:t>explandam</a:t>
            </a:r>
            <a:r>
              <a:rPr lang="en-US" dirty="0"/>
              <a:t>. 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711825" y="10882058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711825" y="5922690"/>
            <a:ext cx="16706105" cy="4757713"/>
          </a:xfrm>
        </p:spPr>
        <p:txBody>
          <a:bodyPr numCol="2" spcCol="914400"/>
          <a:lstStyle>
            <a:lvl1pPr marL="0" marR="0" indent="0" algn="l" defTabSz="2438462" rtl="0" eaLnBrk="1" fontAlgn="auto" latinLnBrk="0" hangingPunct="1">
              <a:lnSpc>
                <a:spcPts val="5300"/>
              </a:lnSpc>
              <a:spcBef>
                <a:spcPts val="0"/>
              </a:spcBef>
              <a:spcAft>
                <a:spcPts val="2500"/>
              </a:spcAft>
              <a:buClrTx/>
              <a:buSzTx/>
              <a:buFont typeface="Arial" panose="020B0604020202020204" pitchFamily="34" charset="0"/>
              <a:buNone/>
              <a:tabLst/>
              <a:defRPr lang="en-US" sz="3300" b="0" i="0" baseline="0" smtClean="0">
                <a:effectLst/>
                <a:latin typeface="Franklin Gothic Book" panose="020B0503020102020204" pitchFamily="34" charset="0"/>
              </a:defRPr>
            </a:lvl1pPr>
          </a:lstStyle>
          <a:p>
            <a:r>
              <a:rPr lang="en-US" dirty="0"/>
              <a:t>Click to add text. </a:t>
            </a:r>
            <a:r>
              <a:rPr lang="en-US" dirty="0" err="1"/>
              <a:t>Laborror</a:t>
            </a:r>
            <a:r>
              <a:rPr lang="en-US" dirty="0"/>
              <a:t> </a:t>
            </a:r>
            <a:r>
              <a:rPr lang="en-US" dirty="0" err="1"/>
              <a:t>eculparum</a:t>
            </a:r>
            <a:r>
              <a:rPr lang="en-US" dirty="0"/>
              <a:t> del in pro </a:t>
            </a:r>
            <a:r>
              <a:rPr lang="en-US" dirty="0" err="1"/>
              <a:t>esed</a:t>
            </a:r>
            <a:r>
              <a:rPr lang="en-US" dirty="0"/>
              <a:t> </a:t>
            </a:r>
            <a:r>
              <a:rPr lang="en-US" dirty="0" err="1"/>
              <a:t>entio</a:t>
            </a:r>
            <a:r>
              <a:rPr lang="en-US" dirty="0"/>
              <a:t>. Name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que </a:t>
            </a:r>
            <a:r>
              <a:rPr lang="en-US" dirty="0" err="1"/>
              <a:t>rehendaepre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 </a:t>
            </a:r>
            <a:r>
              <a:rPr lang="en-US" dirty="0" err="1"/>
              <a:t>dionem</a:t>
            </a:r>
            <a:r>
              <a:rPr lang="en-US" dirty="0"/>
              <a:t> </a:t>
            </a:r>
            <a:r>
              <a:rPr lang="en-US" dirty="0" err="1"/>
              <a:t>quatecta</a:t>
            </a:r>
            <a:r>
              <a:rPr lang="en-US" dirty="0"/>
              <a:t> qui </a:t>
            </a:r>
            <a:r>
              <a:rPr lang="en-US" dirty="0" err="1"/>
              <a:t>bea</a:t>
            </a:r>
            <a:r>
              <a:rPr lang="en-US" dirty="0"/>
              <a:t> </a:t>
            </a:r>
            <a:r>
              <a:rPr lang="en-US" dirty="0" err="1"/>
              <a:t>voloriassus</a:t>
            </a:r>
            <a:r>
              <a:rPr lang="en-US" dirty="0"/>
              <a:t> </a:t>
            </a:r>
            <a:r>
              <a:rPr lang="en-US" dirty="0" err="1"/>
              <a:t>ilibusa</a:t>
            </a:r>
            <a:r>
              <a:rPr lang="en-US" dirty="0"/>
              <a:t> </a:t>
            </a:r>
            <a:r>
              <a:rPr lang="en-US" dirty="0" err="1"/>
              <a:t>suntiusdae</a:t>
            </a:r>
            <a:r>
              <a:rPr lang="en-US" dirty="0"/>
              <a:t> </a:t>
            </a:r>
            <a:r>
              <a:rPr lang="en-US" dirty="0" err="1"/>
              <a:t>nihicidem</a:t>
            </a:r>
            <a:r>
              <a:rPr lang="en-US" dirty="0"/>
              <a:t> rem. Bea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eatis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accus</a:t>
            </a:r>
            <a:r>
              <a:rPr lang="en-US" dirty="0"/>
              <a:t>, ne </a:t>
            </a:r>
            <a:r>
              <a:rPr lang="en-US" dirty="0" err="1"/>
              <a:t>molenda</a:t>
            </a:r>
            <a:r>
              <a:rPr lang="en-US" dirty="0"/>
              <a:t> </a:t>
            </a:r>
            <a:r>
              <a:rPr lang="en-US" dirty="0" err="1"/>
              <a:t>invelit</a:t>
            </a:r>
            <a:r>
              <a:rPr lang="en-US" dirty="0"/>
              <a:t> </a:t>
            </a:r>
            <a:r>
              <a:rPr lang="en-US" dirty="0" err="1"/>
              <a:t>iurepudae</a:t>
            </a:r>
            <a:r>
              <a:rPr lang="en-US" dirty="0"/>
              <a:t> </a:t>
            </a:r>
            <a:r>
              <a:rPr lang="en-US" dirty="0" err="1"/>
              <a:t>maximin</a:t>
            </a:r>
            <a:r>
              <a:rPr lang="en-US" dirty="0"/>
              <a:t> </a:t>
            </a:r>
            <a:r>
              <a:rPr lang="en-US" dirty="0" err="1"/>
              <a:t>imagnate</a:t>
            </a:r>
            <a:r>
              <a:rPr lang="en-US" dirty="0"/>
              <a:t> </a:t>
            </a:r>
            <a:r>
              <a:rPr lang="en-US" dirty="0" err="1"/>
              <a:t>officima</a:t>
            </a:r>
            <a:r>
              <a:rPr lang="en-US" dirty="0"/>
              <a:t> </a:t>
            </a:r>
            <a:r>
              <a:rPr lang="en-US" dirty="0" err="1"/>
              <a:t>corruptas</a:t>
            </a:r>
            <a:r>
              <a:rPr lang="en-US" dirty="0"/>
              <a:t> </a:t>
            </a:r>
            <a:r>
              <a:rPr lang="en-US" dirty="0" err="1"/>
              <a:t>simoditam</a:t>
            </a:r>
            <a:r>
              <a:rPr lang="en-US" dirty="0"/>
              <a:t> </a:t>
            </a:r>
            <a:r>
              <a:rPr lang="en-US" dirty="0" err="1"/>
              <a:t>repersp</a:t>
            </a:r>
            <a:r>
              <a:rPr lang="en-US" dirty="0"/>
              <a:t> </a:t>
            </a:r>
            <a:r>
              <a:rPr lang="en-US" dirty="0" err="1"/>
              <a:t>erumenimi</a:t>
            </a:r>
            <a:r>
              <a:rPr lang="en-US" dirty="0"/>
              <a:t>, </a:t>
            </a:r>
            <a:r>
              <a:rPr lang="en-US" dirty="0" err="1"/>
              <a:t>sitate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. </a:t>
            </a:r>
            <a:r>
              <a:rPr lang="en-US" dirty="0" err="1"/>
              <a:t>Incias</a:t>
            </a:r>
            <a:r>
              <a:rPr lang="en-US" dirty="0"/>
              <a:t> et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ecestet</a:t>
            </a:r>
            <a:r>
              <a:rPr lang="en-US" dirty="0"/>
              <a:t>,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am </a:t>
            </a:r>
            <a:r>
              <a:rPr lang="en-US" dirty="0" err="1"/>
              <a:t>ipic</a:t>
            </a:r>
            <a:r>
              <a:rPr lang="en-US" dirty="0"/>
              <a:t> tempore </a:t>
            </a:r>
            <a:r>
              <a:rPr lang="en-US" dirty="0" err="1"/>
              <a:t>explandam</a:t>
            </a:r>
            <a:r>
              <a:rPr lang="en-US" dirty="0"/>
              <a:t> arum </a:t>
            </a:r>
            <a:r>
              <a:rPr lang="en-US" dirty="0" err="1"/>
              <a:t>sapicimus</a:t>
            </a:r>
            <a:r>
              <a:rPr lang="en-US" dirty="0"/>
              <a:t> </a:t>
            </a:r>
            <a:r>
              <a:rPr lang="en-US" dirty="0" err="1"/>
              <a:t>apidi</a:t>
            </a:r>
            <a:r>
              <a:rPr lang="en-US" dirty="0"/>
              <a:t> </a:t>
            </a:r>
            <a:r>
              <a:rPr lang="en-US" dirty="0" err="1"/>
              <a:t>occates</a:t>
            </a:r>
            <a:r>
              <a:rPr lang="en-US" dirty="0"/>
              <a:t> quae ne </a:t>
            </a:r>
            <a:r>
              <a:rPr lang="en-US" dirty="0" err="1"/>
              <a:t>porem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sum quae et et </a:t>
            </a:r>
            <a:r>
              <a:rPr lang="en-US" dirty="0" err="1"/>
              <a:t>libus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et lit </a:t>
            </a:r>
            <a:r>
              <a:rPr lang="en-US" dirty="0" err="1"/>
              <a:t>repra</a:t>
            </a:r>
            <a:r>
              <a:rPr lang="en-US" dirty="0"/>
              <a:t> </a:t>
            </a:r>
            <a:r>
              <a:rPr lang="en-US" dirty="0" err="1"/>
              <a:t>nat</a:t>
            </a:r>
            <a:r>
              <a:rPr lang="en-US" dirty="0"/>
              <a:t> </a:t>
            </a:r>
            <a:r>
              <a:rPr lang="en-US" dirty="0" err="1"/>
              <a:t>ventios</a:t>
            </a:r>
            <a:r>
              <a:rPr lang="en-US" dirty="0"/>
              <a:t> </a:t>
            </a:r>
            <a:r>
              <a:rPr lang="en-US" dirty="0" err="1"/>
              <a:t>nonsectatio</a:t>
            </a:r>
            <a:r>
              <a:rPr lang="en-US" dirty="0"/>
              <a:t> </a:t>
            </a:r>
            <a:r>
              <a:rPr lang="en-US" dirty="0" err="1"/>
              <a:t>venis</a:t>
            </a:r>
            <a:r>
              <a:rPr lang="en-US" dirty="0"/>
              <a:t> ate non nus.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292454" y="2521471"/>
            <a:ext cx="21032788" cy="1218282"/>
          </a:xfrm>
        </p:spPr>
        <p:txBody>
          <a:bodyPr/>
          <a:lstStyle/>
          <a:p>
            <a:r>
              <a:rPr lang="en-US" dirty="0"/>
              <a:t>CLICK TO ADD HEADLINE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18989" y="3906466"/>
            <a:ext cx="15554325" cy="83099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5400" b="1" cap="all" baseline="0"/>
            </a:lvl1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711825" y="11432599"/>
            <a:ext cx="6933406" cy="607795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/>
            </a:lvl1pPr>
          </a:lstStyle>
          <a:p>
            <a:pPr lvl="0"/>
            <a:r>
              <a:rPr lang="en-US" dirty="0"/>
              <a:t>Click to add bulleted list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slideLayout" Target="../slideLayouts/slideLayout10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slideLayout" Target="../slideLayouts/slideLayout21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7"/>
          <p:cNvSpPr>
            <a:spLocks noGrp="1"/>
          </p:cNvSpPr>
          <p:nvPr>
            <p:ph type="title"/>
          </p:nvPr>
        </p:nvSpPr>
        <p:spPr>
          <a:xfrm>
            <a:off x="12120786" y="4381773"/>
            <a:ext cx="8428162" cy="2693045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0" name="Text Placeholder 5"/>
          <p:cNvSpPr txBox="1">
            <a:spLocks/>
          </p:cNvSpPr>
          <p:nvPr userDrawn="1"/>
        </p:nvSpPr>
        <p:spPr>
          <a:xfrm>
            <a:off x="12120786" y="7434858"/>
            <a:ext cx="8428162" cy="18002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500"/>
              </a:lnSpc>
              <a:spcBef>
                <a:spcPts val="1000"/>
              </a:spcBef>
              <a:buFont typeface="Arial"/>
              <a:buNone/>
              <a:defRPr sz="6000" b="1" i="0" kern="1200" baseline="0">
                <a:solidFill>
                  <a:schemeClr val="tx1"/>
                </a:solidFill>
                <a:latin typeface="Archivo" charset="0"/>
                <a:ea typeface="Archivo" charset="0"/>
                <a:cs typeface="Archivo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i="0" dirty="0">
                <a:latin typeface="+mn-lt"/>
              </a:rPr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81283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1" r:id="rId1"/>
    <p:sldLayoutId id="2147484312" r:id="rId2"/>
    <p:sldLayoutId id="2147484310" r:id="rId3"/>
    <p:sldLayoutId id="2147484309" r:id="rId4"/>
    <p:sldLayoutId id="2147484348" r:id="rId5"/>
    <p:sldLayoutId id="2147484346" r:id="rId6"/>
    <p:sldLayoutId id="2147484347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ts val="10500"/>
        </a:lnSpc>
        <a:spcBef>
          <a:spcPct val="0"/>
        </a:spcBef>
        <a:buNone/>
        <a:defRPr lang="en-US" sz="9600" b="1" i="0" kern="1200" dirty="0" smtClean="0">
          <a:solidFill>
            <a:schemeClr val="tx1"/>
          </a:solidFill>
          <a:latin typeface="Franklin Gothic Demi" panose="020B0603020102020204" pitchFamily="34" charset="0"/>
          <a:ea typeface="Franklin Gothic Demi" panose="020B0603020102020204" pitchFamily="34" charset="0"/>
          <a:cs typeface="Franklin Gothic Demi" panose="020B0603020102020204" pitchFamily="34" charset="0"/>
        </a:defRPr>
      </a:lvl1pPr>
    </p:titleStyle>
    <p:bodyStyle>
      <a:lvl1pPr marL="0" indent="0" algn="l" defTabSz="914400" rtl="0" eaLnBrk="1" latinLnBrk="0" hangingPunct="1">
        <a:lnSpc>
          <a:spcPts val="6500"/>
        </a:lnSpc>
        <a:spcBef>
          <a:spcPts val="1000"/>
        </a:spcBef>
        <a:buFont typeface="Arial"/>
        <a:buNone/>
        <a:defRPr sz="6000" b="1" kern="1200" baseline="0">
          <a:solidFill>
            <a:schemeClr val="tx1"/>
          </a:solidFill>
          <a:latin typeface="Archivo Black" charset="0"/>
          <a:ea typeface="Archivo Black" charset="0"/>
          <a:cs typeface="Archivo Black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2834812" y="0"/>
            <a:ext cx="21550776" cy="13717588"/>
          </a:xfrm>
          <a:custGeom>
            <a:avLst/>
            <a:gdLst>
              <a:gd name="connsiteX0" fmla="*/ 2418781 w 21550776"/>
              <a:gd name="connsiteY0" fmla="*/ 0 h 13717588"/>
              <a:gd name="connsiteX1" fmla="*/ 21550776 w 21550776"/>
              <a:gd name="connsiteY1" fmla="*/ 0 h 13717588"/>
              <a:gd name="connsiteX2" fmla="*/ 21550776 w 21550776"/>
              <a:gd name="connsiteY2" fmla="*/ 13717588 h 13717588"/>
              <a:gd name="connsiteX3" fmla="*/ 0 w 21550776"/>
              <a:gd name="connsiteY3" fmla="*/ 13717588 h 13717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50776" h="13717588">
                <a:moveTo>
                  <a:pt x="2418781" y="0"/>
                </a:moveTo>
                <a:lnTo>
                  <a:pt x="21550776" y="0"/>
                </a:lnTo>
                <a:lnTo>
                  <a:pt x="21550776" y="13717588"/>
                </a:lnTo>
                <a:lnTo>
                  <a:pt x="0" y="1371758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242" y="0"/>
            <a:ext cx="901048" cy="1890242"/>
          </a:xfrm>
          <a:prstGeom prst="rect">
            <a:avLst/>
          </a:prstGeom>
        </p:spPr>
      </p:pic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1292454" y="2521471"/>
            <a:ext cx="21032788" cy="1218282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/>
          <a:p>
            <a:r>
              <a:rPr lang="en-US" dirty="0"/>
              <a:t>CLICK TO ADD HEADLINE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292454" y="4482530"/>
            <a:ext cx="21032788" cy="4680769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3393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8" r:id="rId1"/>
    <p:sldLayoutId id="2147484319" r:id="rId2"/>
    <p:sldLayoutId id="2147484320" r:id="rId3"/>
    <p:sldLayoutId id="2147484322" r:id="rId4"/>
    <p:sldLayoutId id="2147484323" r:id="rId5"/>
    <p:sldLayoutId id="2147484324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  <p:txStyles>
    <p:titleStyle>
      <a:lvl1pPr algn="l" defTabSz="2438462" rtl="0" eaLnBrk="1" latinLnBrk="0" hangingPunct="1">
        <a:lnSpc>
          <a:spcPts val="9500"/>
        </a:lnSpc>
        <a:spcBef>
          <a:spcPct val="0"/>
        </a:spcBef>
        <a:buNone/>
        <a:defRPr sz="9000" b="1" i="0" kern="1200" cap="all" baseline="0">
          <a:solidFill>
            <a:schemeClr val="tx1"/>
          </a:solidFill>
          <a:latin typeface="Franklin Gothic Demi" panose="020B0603020102020204" pitchFamily="34" charset="0"/>
          <a:ea typeface="Franklin Gothic Demi" panose="020B0603020102020204" pitchFamily="34" charset="0"/>
          <a:cs typeface="Franklin Gothic Demi" panose="020B0603020102020204" pitchFamily="34" charset="0"/>
        </a:defRPr>
      </a:lvl1pPr>
    </p:titleStyle>
    <p:bodyStyle>
      <a:lvl1pPr marL="457200" indent="-457200" algn="l" defTabSz="2438462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1pPr>
      <a:lvl2pPr marL="914400" indent="-571500" algn="l" defTabSz="2438462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2pPr>
      <a:lvl3pPr marL="1463040" indent="-571500" algn="l" defTabSz="2438462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3pPr>
      <a:lvl4pPr marL="2103120" indent="-571500" algn="l" defTabSz="2438462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4pPr>
      <a:lvl5pPr marL="2651760" indent="-571500" algn="l" defTabSz="2438462" rtl="0" eaLnBrk="1" latinLnBrk="0" hangingPunct="1">
        <a:lnSpc>
          <a:spcPts val="5300"/>
        </a:lnSpc>
        <a:spcBef>
          <a:spcPts val="0"/>
        </a:spcBef>
        <a:spcAft>
          <a:spcPts val="2500"/>
        </a:spcAft>
        <a:buClr>
          <a:schemeClr val="accent3"/>
        </a:buClr>
        <a:buSzPct val="120000"/>
        <a:buFont typeface="Wingdings" charset="2"/>
        <a:buChar char="§"/>
        <a:defRPr sz="3300" b="0" i="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5pPr>
      <a:lvl6pPr marL="6705767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6pPr>
      <a:lvl7pPr marL="7924998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7pPr>
      <a:lvl8pPr marL="9144229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460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31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462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691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6922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153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384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613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3844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7"/>
          <p:cNvSpPr>
            <a:spLocks noGrp="1"/>
          </p:cNvSpPr>
          <p:nvPr>
            <p:ph type="title"/>
          </p:nvPr>
        </p:nvSpPr>
        <p:spPr>
          <a:xfrm>
            <a:off x="4847978" y="5002842"/>
            <a:ext cx="18218024" cy="180049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 dirty="0"/>
              <a:t>CLICK TO EDIT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847978" y="6902926"/>
            <a:ext cx="16691561" cy="1107996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/>
              <a:t>CLICK TO EDIT SUBHEAD</a:t>
            </a:r>
          </a:p>
        </p:txBody>
      </p:sp>
    </p:spTree>
    <p:extLst>
      <p:ext uri="{BB962C8B-B14F-4D97-AF65-F5344CB8AC3E}">
        <p14:creationId xmlns:p14="http://schemas.microsoft.com/office/powerpoint/2010/main" val="1675112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45" r:id="rId4"/>
    <p:sldLayoutId id="2147484344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  <p:txStyles>
    <p:titleStyle>
      <a:lvl1pPr algn="l" defTabSz="2438462" rtl="0" eaLnBrk="1" latinLnBrk="0" hangingPunct="1">
        <a:spcBef>
          <a:spcPct val="0"/>
        </a:spcBef>
        <a:buNone/>
        <a:defRPr sz="11700" b="1" kern="1200" cap="all" baseline="0">
          <a:solidFill>
            <a:schemeClr val="tx1"/>
          </a:solidFill>
          <a:latin typeface="Franklin Gothic Demi" panose="020B0703020102020204" pitchFamily="34" charset="0"/>
          <a:ea typeface="Franklin Gothic Demi" panose="020B0703020102020204" pitchFamily="34" charset="0"/>
          <a:cs typeface="Franklin Gothic Demi" panose="020B0703020102020204" pitchFamily="34" charset="0"/>
        </a:defRPr>
      </a:lvl1pPr>
    </p:titleStyle>
    <p:bodyStyle>
      <a:lvl1pPr marL="0" indent="0" algn="l" defTabSz="2438462" rtl="0" eaLnBrk="1" latinLnBrk="0" hangingPunct="1">
        <a:spcBef>
          <a:spcPct val="20000"/>
        </a:spcBef>
        <a:buFont typeface="Arial" panose="020B0604020202020204" pitchFamily="34" charset="0"/>
        <a:buNone/>
        <a:defRPr sz="7200" b="1" i="0" kern="1200" cap="all" baseline="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1pPr>
      <a:lvl2pPr marL="1219229" indent="0" algn="l" defTabSz="2438462" rtl="0" eaLnBrk="1" latinLnBrk="0" hangingPunct="1">
        <a:spcBef>
          <a:spcPct val="20000"/>
        </a:spcBef>
        <a:buFont typeface="Arial" panose="020B0604020202020204" pitchFamily="34" charset="0"/>
        <a:buNone/>
        <a:defRPr sz="7500" b="1" i="0" kern="1200">
          <a:solidFill>
            <a:schemeClr val="tx1"/>
          </a:solidFill>
          <a:latin typeface="Archivo" charset="0"/>
          <a:ea typeface="Archivo" charset="0"/>
          <a:cs typeface="Archivo" charset="0"/>
        </a:defRPr>
      </a:lvl2pPr>
      <a:lvl3pPr marL="2438461" indent="0" algn="l" defTabSz="2438462" rtl="0" eaLnBrk="1" latinLnBrk="0" hangingPunct="1">
        <a:spcBef>
          <a:spcPct val="20000"/>
        </a:spcBef>
        <a:buFont typeface="Arial" panose="020B0604020202020204" pitchFamily="34" charset="0"/>
        <a:buNone/>
        <a:defRPr sz="6400" b="1" i="0" kern="1200">
          <a:solidFill>
            <a:schemeClr val="tx1"/>
          </a:solidFill>
          <a:latin typeface="Archivo" charset="0"/>
          <a:ea typeface="Archivo" charset="0"/>
          <a:cs typeface="Archivo" charset="0"/>
        </a:defRPr>
      </a:lvl3pPr>
      <a:lvl4pPr marL="3657692" indent="0" algn="l" defTabSz="2438462" rtl="0" eaLnBrk="1" latinLnBrk="0" hangingPunct="1">
        <a:spcBef>
          <a:spcPct val="20000"/>
        </a:spcBef>
        <a:buFont typeface="Arial" panose="020B0604020202020204" pitchFamily="34" charset="0"/>
        <a:buNone/>
        <a:defRPr sz="5300" b="1" i="0" kern="1200">
          <a:solidFill>
            <a:schemeClr val="tx1"/>
          </a:solidFill>
          <a:latin typeface="Archivo" charset="0"/>
          <a:ea typeface="Archivo" charset="0"/>
          <a:cs typeface="Archivo" charset="0"/>
        </a:defRPr>
      </a:lvl4pPr>
      <a:lvl5pPr marL="4876922" indent="0" algn="l" defTabSz="2438462" rtl="0" eaLnBrk="1" latinLnBrk="0" hangingPunct="1">
        <a:spcBef>
          <a:spcPct val="20000"/>
        </a:spcBef>
        <a:buFont typeface="Arial" panose="020B0604020202020204" pitchFamily="34" charset="0"/>
        <a:buNone/>
        <a:defRPr sz="5300" b="1" i="0" kern="1200">
          <a:solidFill>
            <a:schemeClr val="tx1"/>
          </a:solidFill>
          <a:latin typeface="Archivo" charset="0"/>
          <a:ea typeface="Archivo" charset="0"/>
          <a:cs typeface="Archivo" charset="0"/>
        </a:defRPr>
      </a:lvl5pPr>
      <a:lvl6pPr marL="6705767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6pPr>
      <a:lvl7pPr marL="7924998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7pPr>
      <a:lvl8pPr marL="9144229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460" indent="-609615" algn="l" defTabSz="2438462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31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462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691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6922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153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384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613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3844" algn="l" defTabSz="2438462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73114" y="2251651"/>
            <a:ext cx="8473480" cy="307468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5242" y="0"/>
            <a:ext cx="901048" cy="1890242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73114" y="5687748"/>
            <a:ext cx="8473480" cy="34881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13150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7" r:id="rId1"/>
    <p:sldLayoutId id="2147484307" r:id="rId2"/>
    <p:sldLayoutId id="2147484204" r:id="rId3"/>
    <p:sldLayoutId id="2147484330" r:id="rId4"/>
    <p:sldLayoutId id="2147484331" r:id="rId5"/>
    <p:sldLayoutId id="2147484306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7400" b="1" kern="1200" cap="all" baseline="0">
          <a:solidFill>
            <a:schemeClr val="tx1"/>
          </a:solidFill>
          <a:latin typeface="Franklin Gothic Demi" panose="020B0703020102020204" pitchFamily="34" charset="0"/>
          <a:ea typeface="Franklin Gothic Demi" panose="020B0703020102020204" pitchFamily="34" charset="0"/>
          <a:cs typeface="Franklin Gothic Demi" panose="020B0703020102020204" pitchFamily="34" charset="0"/>
        </a:defRPr>
      </a:lvl1pPr>
    </p:titleStyle>
    <p:bodyStyle>
      <a:lvl1pPr marL="457200" indent="-4572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SzPct val="120000"/>
        <a:buFont typeface="Wingdings" charset="2"/>
        <a:buChar char="§"/>
        <a:defRPr sz="280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1pPr>
      <a:lvl2pPr marL="914400" indent="-4572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120000"/>
        <a:buFont typeface="Wingdings" charset="2"/>
        <a:buChar char="§"/>
        <a:defRPr sz="280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2pPr>
      <a:lvl3pPr marL="1371600" indent="-4572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120000"/>
        <a:buFont typeface="Wingdings" charset="2"/>
        <a:buChar char="§"/>
        <a:defRPr sz="280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3pPr>
      <a:lvl4pPr marL="1828800" indent="-4572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120000"/>
        <a:buFont typeface="Wingdings" charset="2"/>
        <a:buChar char="§"/>
        <a:defRPr sz="280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4pPr>
      <a:lvl5pPr marL="2286000" indent="-4572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120000"/>
        <a:buFont typeface="Wingdings" charset="2"/>
        <a:buChar char="§"/>
        <a:defRPr sz="2800" kern="1200">
          <a:solidFill>
            <a:schemeClr val="tx1"/>
          </a:solidFill>
          <a:latin typeface="Franklin Gothic Book" panose="020B0503020102020204" pitchFamily="34" charset="0"/>
          <a:ea typeface="Franklin Gothic Book" panose="020B0503020102020204" pitchFamily="34" charset="0"/>
          <a:cs typeface="Franklin Gothic Book" panose="020B05030201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2788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2788" cy="87042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59496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3" r:id="rId1"/>
    <p:sldLayoutId id="2147484300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chivo Black" charset="0"/>
          <a:ea typeface="Archivo Black" charset="0"/>
          <a:cs typeface="Archivo Black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tx1"/>
          </a:solidFill>
          <a:latin typeface="Franklin Gothic Book Regular"/>
          <a:ea typeface="Franklin Gothic Book Regular"/>
          <a:cs typeface="Franklin Gothic Book Regular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Franklin Gothic Book Regular"/>
          <a:ea typeface="Franklin Gothic Book Regular"/>
          <a:cs typeface="Franklin Gothic Book Regular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Franklin Gothic Book Regular"/>
          <a:ea typeface="Franklin Gothic Book Regular"/>
          <a:cs typeface="Franklin Gothic Book Regular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Franklin Gothic Book Regular"/>
          <a:ea typeface="Franklin Gothic Book Regular"/>
          <a:cs typeface="Franklin Gothic Book Regular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Franklin Gothic Book Regular"/>
          <a:ea typeface="Franklin Gothic Book Regular"/>
          <a:cs typeface="Franklin Gothic Book Regular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06D13-784C-8F45-8B57-749D812F7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20786" y="4572794"/>
            <a:ext cx="10297144" cy="2693045"/>
          </a:xfrm>
        </p:spPr>
        <p:txBody>
          <a:bodyPr/>
          <a:lstStyle/>
          <a:p>
            <a:r>
              <a:rPr lang="en-US" dirty="0"/>
              <a:t>Industrial Controls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0B5AD-07E5-8D4E-A75A-4F63F023E2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Inputs and outputs</a:t>
            </a:r>
          </a:p>
        </p:txBody>
      </p:sp>
    </p:spTree>
    <p:extLst>
      <p:ext uri="{BB962C8B-B14F-4D97-AF65-F5344CB8AC3E}">
        <p14:creationId xmlns:p14="http://schemas.microsoft.com/office/powerpoint/2010/main" val="1031416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itle Slides">
  <a:themeElements>
    <a:clrScheme name="Custom 1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000000"/>
      </a:accent1>
      <a:accent2>
        <a:srgbClr val="808080"/>
      </a:accent2>
      <a:accent3>
        <a:srgbClr val="F1B300"/>
      </a:accent3>
      <a:accent4>
        <a:srgbClr val="F1B300"/>
      </a:accent4>
      <a:accent5>
        <a:srgbClr val="808080"/>
      </a:accent5>
      <a:accent6>
        <a:srgbClr val="000000"/>
      </a:accent6>
      <a:hlink>
        <a:srgbClr val="F1B300"/>
      </a:hlink>
      <a:folHlink>
        <a:srgbClr val="F1B300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9" id="{F8544903-FD73-F041-8478-5E59E5E9D765}" vid="{8DE0A203-1390-2E4E-AF38-2A363377D7CB}"/>
    </a:ext>
  </a:extLst>
</a:theme>
</file>

<file path=ppt/theme/theme2.xml><?xml version="1.0" encoding="utf-8"?>
<a:theme xmlns:a="http://schemas.openxmlformats.org/drawingml/2006/main" name="Text Slides">
  <a:themeElements>
    <a:clrScheme name="Custom 1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000000"/>
      </a:accent1>
      <a:accent2>
        <a:srgbClr val="808080"/>
      </a:accent2>
      <a:accent3>
        <a:srgbClr val="F1B300"/>
      </a:accent3>
      <a:accent4>
        <a:srgbClr val="F1B300"/>
      </a:accent4>
      <a:accent5>
        <a:srgbClr val="808080"/>
      </a:accent5>
      <a:accent6>
        <a:srgbClr val="000000"/>
      </a:accent6>
      <a:hlink>
        <a:srgbClr val="F1B300"/>
      </a:hlink>
      <a:folHlink>
        <a:srgbClr val="F1B3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9" id="{F8544903-FD73-F041-8478-5E59E5E9D765}" vid="{D13CB427-C636-6543-B47F-7D564BB45933}"/>
    </a:ext>
  </a:extLst>
</a:theme>
</file>

<file path=ppt/theme/theme3.xml><?xml version="1.0" encoding="utf-8"?>
<a:theme xmlns:a="http://schemas.openxmlformats.org/drawingml/2006/main" name="Section Intro Slides">
  <a:themeElements>
    <a:clrScheme name="Custom 1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000000"/>
      </a:accent1>
      <a:accent2>
        <a:srgbClr val="808080"/>
      </a:accent2>
      <a:accent3>
        <a:srgbClr val="F1B300"/>
      </a:accent3>
      <a:accent4>
        <a:srgbClr val="F1B300"/>
      </a:accent4>
      <a:accent5>
        <a:srgbClr val="808080"/>
      </a:accent5>
      <a:accent6>
        <a:srgbClr val="000000"/>
      </a:accent6>
      <a:hlink>
        <a:srgbClr val="F1B300"/>
      </a:hlink>
      <a:folHlink>
        <a:srgbClr val="F1B300"/>
      </a:folHlink>
    </a:clrScheme>
    <a:fontScheme name="Другая 5">
      <a:majorFont>
        <a:latin typeface="Source Serif Pro"/>
        <a:ea typeface=""/>
        <a:cs typeface=""/>
      </a:majorFont>
      <a:minorFont>
        <a:latin typeface="Calibri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9" id="{F8544903-FD73-F041-8478-5E59E5E9D765}" vid="{A542A538-0887-5A4B-91AF-67BC6C13041F}"/>
    </a:ext>
  </a:extLst>
</a:theme>
</file>

<file path=ppt/theme/theme4.xml><?xml version="1.0" encoding="utf-8"?>
<a:theme xmlns:a="http://schemas.openxmlformats.org/drawingml/2006/main" name="U of I Media Slides">
  <a:themeElements>
    <a:clrScheme name="Custom 1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000000"/>
      </a:accent1>
      <a:accent2>
        <a:srgbClr val="808080"/>
      </a:accent2>
      <a:accent3>
        <a:srgbClr val="F1B300"/>
      </a:accent3>
      <a:accent4>
        <a:srgbClr val="F1B300"/>
      </a:accent4>
      <a:accent5>
        <a:srgbClr val="808080"/>
      </a:accent5>
      <a:accent6>
        <a:srgbClr val="000000"/>
      </a:accent6>
      <a:hlink>
        <a:srgbClr val="F1B300"/>
      </a:hlink>
      <a:folHlink>
        <a:srgbClr val="F1B30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9" id="{F8544903-FD73-F041-8478-5E59E5E9D765}" vid="{EEE225D5-A242-F847-9C44-101E734A2A8D}"/>
    </a:ext>
  </a:extLst>
</a:theme>
</file>

<file path=ppt/theme/theme5.xml><?xml version="1.0" encoding="utf-8"?>
<a:theme xmlns:a="http://schemas.openxmlformats.org/drawingml/2006/main" name="Closing Slides">
  <a:themeElements>
    <a:clrScheme name="Custom 1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000000"/>
      </a:accent1>
      <a:accent2>
        <a:srgbClr val="808080"/>
      </a:accent2>
      <a:accent3>
        <a:srgbClr val="F1B300"/>
      </a:accent3>
      <a:accent4>
        <a:srgbClr val="F1B300"/>
      </a:accent4>
      <a:accent5>
        <a:srgbClr val="808080"/>
      </a:accent5>
      <a:accent6>
        <a:srgbClr val="000000"/>
      </a:accent6>
      <a:hlink>
        <a:srgbClr val="F1B300"/>
      </a:hlink>
      <a:folHlink>
        <a:srgbClr val="F1B30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9" id="{F8544903-FD73-F041-8478-5E59E5E9D765}" vid="{4649CA44-DA3A-AB42-8095-5D2E989DF14D}"/>
    </a:ext>
  </a:extLst>
</a:theme>
</file>

<file path=ppt/theme/theme6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ui-ceng-template</Template>
  <TotalTime>204</TotalTime>
  <Words>6</Words>
  <Application>Microsoft Office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</vt:i4>
      </vt:variant>
    </vt:vector>
  </HeadingPairs>
  <TitlesOfParts>
    <vt:vector size="16" baseType="lpstr">
      <vt:lpstr>Archivo</vt:lpstr>
      <vt:lpstr>Archivo Black</vt:lpstr>
      <vt:lpstr>Archivo Regular</vt:lpstr>
      <vt:lpstr>Arial</vt:lpstr>
      <vt:lpstr>Calibri</vt:lpstr>
      <vt:lpstr>Franklin Gothic Book</vt:lpstr>
      <vt:lpstr>Franklin Gothic Book Regular</vt:lpstr>
      <vt:lpstr>Franklin Gothic Demi</vt:lpstr>
      <vt:lpstr>Helvetica</vt:lpstr>
      <vt:lpstr>Wingdings</vt:lpstr>
      <vt:lpstr>Title Slides</vt:lpstr>
      <vt:lpstr>Text Slides</vt:lpstr>
      <vt:lpstr>Section Intro Slides</vt:lpstr>
      <vt:lpstr>U of I Media Slides</vt:lpstr>
      <vt:lpstr>Closing Slides</vt:lpstr>
      <vt:lpstr>Industrial Controls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Industrial Controls</dc:title>
  <dc:creator>Joe Stanley</dc:creator>
  <cp:lastModifiedBy>Joe Stanley</cp:lastModifiedBy>
  <cp:revision>21</cp:revision>
  <dcterms:created xsi:type="dcterms:W3CDTF">2019-09-25T18:28:14Z</dcterms:created>
  <dcterms:modified xsi:type="dcterms:W3CDTF">2019-09-27T18:32:46Z</dcterms:modified>
</cp:coreProperties>
</file>

<file path=docProps/thumbnail.jpeg>
</file>